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5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C823DC0-6731-48BC-AE71-D3E78D9CF0CA}" type="datetimeFigureOut">
              <a:rPr lang="en-US" smtClean="0"/>
              <a:pPr/>
              <a:t>4/30/2009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07FA2E-A6DC-4014-9D32-97D17D046A5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823DC0-6731-48BC-AE71-D3E78D9CF0CA}" type="datetimeFigureOut">
              <a:rPr lang="en-US" smtClean="0"/>
              <a:pPr/>
              <a:t>4/30/2009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07FA2E-A6DC-4014-9D32-97D17D046A5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823DC0-6731-48BC-AE71-D3E78D9CF0CA}" type="datetimeFigureOut">
              <a:rPr lang="en-US" smtClean="0"/>
              <a:pPr/>
              <a:t>4/30/2009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07FA2E-A6DC-4014-9D32-97D17D046A5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823DC0-6731-48BC-AE71-D3E78D9CF0CA}" type="datetimeFigureOut">
              <a:rPr lang="en-US" smtClean="0"/>
              <a:pPr/>
              <a:t>4/30/2009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07FA2E-A6DC-4014-9D32-97D17D046A5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C823DC0-6731-48BC-AE71-D3E78D9CF0CA}" type="datetimeFigureOut">
              <a:rPr lang="en-US" smtClean="0"/>
              <a:pPr/>
              <a:t>4/30/2009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07FA2E-A6DC-4014-9D32-97D17D046A5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C823DC0-6731-48BC-AE71-D3E78D9CF0CA}" type="datetimeFigureOut">
              <a:rPr lang="en-US" smtClean="0"/>
              <a:pPr/>
              <a:t>4/30/2009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07FA2E-A6DC-4014-9D32-97D17D046A5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C823DC0-6731-48BC-AE71-D3E78D9CF0CA}" type="datetimeFigureOut">
              <a:rPr lang="en-US" smtClean="0"/>
              <a:pPr/>
              <a:t>4/30/2009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507FA2E-A6DC-4014-9D32-97D17D046A5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C823DC0-6731-48BC-AE71-D3E78D9CF0CA}" type="datetimeFigureOut">
              <a:rPr lang="en-US" smtClean="0"/>
              <a:pPr/>
              <a:t>4/30/2009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07FA2E-A6DC-4014-9D32-97D17D046A5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823DC0-6731-48BC-AE71-D3E78D9CF0CA}" type="datetimeFigureOut">
              <a:rPr lang="en-US" smtClean="0"/>
              <a:pPr/>
              <a:t>4/30/2009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507FA2E-A6DC-4014-9D32-97D17D046A5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823DC0-6731-48BC-AE71-D3E78D9CF0CA}" type="datetimeFigureOut">
              <a:rPr lang="en-US" smtClean="0"/>
              <a:pPr/>
              <a:t>4/30/2009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07FA2E-A6DC-4014-9D32-97D17D046A5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823DC0-6731-48BC-AE71-D3E78D9CF0CA}" type="datetimeFigureOut">
              <a:rPr lang="en-US" smtClean="0"/>
              <a:pPr/>
              <a:t>4/30/2009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07FA2E-A6DC-4014-9D32-97D17D046A5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823DC0-6731-48BC-AE71-D3E78D9CF0CA}" type="datetimeFigureOut">
              <a:rPr lang="en-US" smtClean="0"/>
              <a:pPr/>
              <a:t>4/30/2009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07FA2E-A6DC-4014-9D32-97D17D046A5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5.jpeg"/><Relationship Id="rId2" Type="http://schemas.openxmlformats.org/officeDocument/2006/relationships/image" Target="../media/image1.gif"/><Relationship Id="rId1" Type="http://schemas.openxmlformats.org/officeDocument/2006/relationships/slideLayout" Target="../slideLayouts/slideLayout2.xml"/><Relationship Id="rId6" Type="http://schemas.openxmlformats.org/officeDocument/2006/relationships/hyperlink" Target="http://images.google.com/imgres?imgurl=http://climatex.org.uk/media/images-image-image/Garbage_landfill.jpg&amp;imgrefurl=http://climatex.org/articles/climate-change-info/dont-chuck-out-climate-garbage/&amp;usg=__mxd4yTS_J1JWQScjDzkSR3ABtxQ=&amp;h=340&amp;w=303&amp;sz=25&amp;hl=en&amp;start=5&amp;tbnid=CVjxOd8_K3wNIM:&amp;tbnh=119&amp;tbnw=106&amp;prev=/images?q=landfill+gas&amp;gbv=2&amp;hl=en" TargetMode="External"/><Relationship Id="rId5" Type="http://schemas.openxmlformats.org/officeDocument/2006/relationships/image" Target="../media/image4.jpe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b="1" dirty="0" smtClean="0">
                <a:solidFill>
                  <a:schemeClr val="accent1"/>
                </a:solidFill>
              </a:rPr>
              <a:t>BIOMASS</a:t>
            </a:r>
            <a:r>
              <a:rPr lang="en-US" sz="3200" dirty="0" smtClean="0">
                <a:solidFill>
                  <a:schemeClr val="accent1"/>
                </a:solidFill>
              </a:rPr>
              <a:t/>
            </a:r>
            <a:br>
              <a:rPr lang="en-US" sz="3200" dirty="0" smtClean="0">
                <a:solidFill>
                  <a:schemeClr val="accent1"/>
                </a:solidFill>
              </a:rPr>
            </a:br>
            <a:r>
              <a:rPr lang="en-US" sz="3200" dirty="0" smtClean="0">
                <a:solidFill>
                  <a:schemeClr val="accent1"/>
                </a:solidFill>
              </a:rPr>
              <a:t>BY: JOHN CARSIA, AMANDA LESCOWITCH, LAUREN WACKLEY, &amp; NICOLE REESE</a:t>
            </a:r>
            <a:endParaRPr lang="en-US" sz="3200" dirty="0">
              <a:solidFill>
                <a:schemeClr val="accent1"/>
              </a:solidFill>
            </a:endParaRPr>
          </a:p>
        </p:txBody>
      </p:sp>
      <p:sp>
        <p:nvSpPr>
          <p:cNvPr id="3" name="Subtitle 2"/>
          <p:cNvSpPr>
            <a:spLocks noGrp="1"/>
          </p:cNvSpPr>
          <p:nvPr>
            <p:ph type="subTitle" idx="1"/>
          </p:nvPr>
        </p:nvSpPr>
        <p:spPr/>
        <p:txBody>
          <a:bodyPr/>
          <a:lstStyle/>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6"/>
                </a:solidFill>
              </a:rPr>
              <a:t>WHAT IS BIOMASS ?</a:t>
            </a:r>
            <a:endParaRPr lang="en-US" b="1" dirty="0">
              <a:solidFill>
                <a:schemeClr val="accent6"/>
              </a:solidFill>
            </a:endParaRPr>
          </a:p>
        </p:txBody>
      </p:sp>
      <p:sp>
        <p:nvSpPr>
          <p:cNvPr id="3" name="Content Placeholder 2"/>
          <p:cNvSpPr>
            <a:spLocks noGrp="1"/>
          </p:cNvSpPr>
          <p:nvPr>
            <p:ph idx="1"/>
          </p:nvPr>
        </p:nvSpPr>
        <p:spPr/>
        <p:txBody>
          <a:bodyPr>
            <a:normAutofit/>
          </a:bodyPr>
          <a:lstStyle/>
          <a:p>
            <a:r>
              <a:rPr lang="en-US" sz="2400" b="1" dirty="0" smtClean="0">
                <a:solidFill>
                  <a:schemeClr val="accent2">
                    <a:lumMod val="75000"/>
                  </a:schemeClr>
                </a:solidFill>
              </a:rPr>
              <a:t>Biomass is a biological material derived from living, or recently living organisms.</a:t>
            </a:r>
          </a:p>
          <a:p>
            <a:r>
              <a:rPr lang="en-US" sz="2400" b="1" dirty="0" smtClean="0">
                <a:solidFill>
                  <a:schemeClr val="accent2">
                    <a:lumMod val="75000"/>
                  </a:schemeClr>
                </a:solidFill>
              </a:rPr>
              <a:t>The carbon used to construct biomass  is absorbed from the atmosphere as carbon dioxide by plant life, using energy from the sun.</a:t>
            </a:r>
          </a:p>
          <a:p>
            <a:r>
              <a:rPr lang="en-US" sz="2400" b="1" dirty="0" smtClean="0">
                <a:solidFill>
                  <a:schemeClr val="accent2">
                    <a:lumMod val="75000"/>
                  </a:schemeClr>
                </a:solidFill>
              </a:rPr>
              <a:t>Plants use and store carbon dioxide when they grow.  When it burns or decomposes, it releases the CO2. </a:t>
            </a:r>
          </a:p>
          <a:p>
            <a:r>
              <a:rPr lang="en-US" sz="2400" b="1" dirty="0" smtClean="0">
                <a:solidFill>
                  <a:schemeClr val="accent2">
                    <a:lumMod val="75000"/>
                  </a:schemeClr>
                </a:solidFill>
              </a:rPr>
              <a:t>It is renewable because we are going to carry on making waste products, plants and trees are going to die and the cycle will continue</a:t>
            </a:r>
            <a:endParaRPr lang="en-US" sz="2400" b="1" dirty="0">
              <a:solidFill>
                <a:schemeClr val="accent2">
                  <a:lumMod val="75000"/>
                </a:schemeClr>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solidFill>
                  <a:srgbClr val="FFC000"/>
                </a:solidFill>
              </a:rPr>
              <a:t>HOW COULD BIOMASS BE USED ?</a:t>
            </a:r>
            <a:endParaRPr lang="en-US" sz="4000" b="1" dirty="0">
              <a:solidFill>
                <a:srgbClr val="FFC000"/>
              </a:solidFill>
            </a:endParaRPr>
          </a:p>
        </p:txBody>
      </p:sp>
      <p:sp>
        <p:nvSpPr>
          <p:cNvPr id="3" name="Content Placeholder 2"/>
          <p:cNvSpPr>
            <a:spLocks noGrp="1"/>
          </p:cNvSpPr>
          <p:nvPr>
            <p:ph idx="1"/>
          </p:nvPr>
        </p:nvSpPr>
        <p:spPr/>
        <p:txBody>
          <a:bodyPr>
            <a:normAutofit/>
          </a:bodyPr>
          <a:lstStyle/>
          <a:p>
            <a:r>
              <a:rPr lang="en-US" sz="2400" dirty="0" smtClean="0">
                <a:solidFill>
                  <a:srgbClr val="00B050"/>
                </a:solidFill>
              </a:rPr>
              <a:t>Biomass provides a large amount of  the world’s energy.</a:t>
            </a:r>
          </a:p>
          <a:p>
            <a:r>
              <a:rPr lang="en-US" sz="2400" dirty="0" smtClean="0">
                <a:solidFill>
                  <a:srgbClr val="00B050"/>
                </a:solidFill>
              </a:rPr>
              <a:t>Is mostly used for agricultural ,heating, and cooking needs.</a:t>
            </a:r>
          </a:p>
          <a:p>
            <a:r>
              <a:rPr lang="en-US" sz="2400" dirty="0" smtClean="0">
                <a:solidFill>
                  <a:srgbClr val="00B050"/>
                </a:solidFill>
              </a:rPr>
              <a:t>Burning biomass in efficient stoves or over open flames is in many cases the only way to stay warm or cook a meal.</a:t>
            </a:r>
          </a:p>
          <a:p>
            <a:r>
              <a:rPr lang="en-US" sz="2400" dirty="0" smtClean="0">
                <a:solidFill>
                  <a:srgbClr val="00B050"/>
                </a:solidFill>
              </a:rPr>
              <a:t>Some way to turn biomass into electricity is direct combustion, co-firing, gasification, pyrolysis, and anaerobic digestion</a:t>
            </a:r>
            <a:endParaRPr lang="en-US" sz="2400" dirty="0">
              <a:solidFill>
                <a:srgbClr val="00B05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3">
                    <a:lumMod val="75000"/>
                  </a:schemeClr>
                </a:solidFill>
              </a:rPr>
              <a:t>ENVIRONMENTAL IMPACTS</a:t>
            </a:r>
            <a:endParaRPr lang="en-US" dirty="0">
              <a:solidFill>
                <a:schemeClr val="accent3">
                  <a:lumMod val="75000"/>
                </a:schemeClr>
              </a:solidFill>
            </a:endParaRPr>
          </a:p>
        </p:txBody>
      </p:sp>
      <p:sp>
        <p:nvSpPr>
          <p:cNvPr id="3" name="Content Placeholder 2"/>
          <p:cNvSpPr>
            <a:spLocks noGrp="1"/>
          </p:cNvSpPr>
          <p:nvPr>
            <p:ph idx="1"/>
          </p:nvPr>
        </p:nvSpPr>
        <p:spPr/>
        <p:txBody>
          <a:bodyPr>
            <a:normAutofit/>
          </a:bodyPr>
          <a:lstStyle/>
          <a:p>
            <a:r>
              <a:rPr lang="en-US" sz="2800" dirty="0" smtClean="0">
                <a:solidFill>
                  <a:srgbClr val="990033"/>
                </a:solidFill>
              </a:rPr>
              <a:t>Burning wood creates smoke containing pollutants.</a:t>
            </a:r>
          </a:p>
          <a:p>
            <a:r>
              <a:rPr lang="en-US" sz="2800" dirty="0" smtClean="0">
                <a:solidFill>
                  <a:srgbClr val="990033"/>
                </a:solidFill>
              </a:rPr>
              <a:t>The negative effects of biomass are far less than those created by other energy producers such as the burning of fossil fuels. </a:t>
            </a:r>
          </a:p>
          <a:p>
            <a:r>
              <a:rPr lang="en-US" sz="2800" dirty="0" smtClean="0">
                <a:solidFill>
                  <a:srgbClr val="990033"/>
                </a:solidFill>
              </a:rPr>
              <a:t>Scientists are thinking of new ways to prevent any harmful effects of using biomass, so it could be used as our primary energy source in the future.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solidFill>
              </a:rPr>
              <a:t>COST OF USING BIOMASS</a:t>
            </a:r>
            <a:endParaRPr lang="en-US" dirty="0">
              <a:solidFill>
                <a:schemeClr val="tx2"/>
              </a:solidFill>
            </a:endParaRPr>
          </a:p>
        </p:txBody>
      </p:sp>
      <p:sp>
        <p:nvSpPr>
          <p:cNvPr id="3" name="Content Placeholder 2"/>
          <p:cNvSpPr>
            <a:spLocks noGrp="1"/>
          </p:cNvSpPr>
          <p:nvPr>
            <p:ph idx="1"/>
          </p:nvPr>
        </p:nvSpPr>
        <p:spPr/>
        <p:txBody>
          <a:bodyPr>
            <a:normAutofit/>
          </a:bodyPr>
          <a:lstStyle/>
          <a:p>
            <a:r>
              <a:rPr lang="en-US" sz="2800" dirty="0" smtClean="0">
                <a:solidFill>
                  <a:srgbClr val="FF0000"/>
                </a:solidFill>
              </a:rPr>
              <a:t>The cost of using biomass is comparable to other energy resources.</a:t>
            </a:r>
          </a:p>
          <a:p>
            <a:r>
              <a:rPr lang="en-US" sz="2800" dirty="0" smtClean="0">
                <a:solidFill>
                  <a:srgbClr val="FF0000"/>
                </a:solidFill>
              </a:rPr>
              <a:t>Although it could be expensive to use biomass as the main energy source in the world, there are advantages such as less pollution. And when we could fully depend on biomass, we will no longer need fossil fuels, which will help the world economy as well as the environment.</a:t>
            </a:r>
            <a:endParaRPr lang="en-US" sz="2800" dirty="0">
              <a:solidFill>
                <a:srgbClr val="FF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eia.doe.gov/kids/energyfacts/sources/renewable/images/BIOMASSTYPES1.gif"/>
          <p:cNvPicPr>
            <a:picLocks noChangeAspect="1" noChangeArrowheads="1"/>
          </p:cNvPicPr>
          <p:nvPr/>
        </p:nvPicPr>
        <p:blipFill>
          <a:blip r:embed="rId2"/>
          <a:srcRect/>
          <a:stretch>
            <a:fillRect/>
          </a:stretch>
        </p:blipFill>
        <p:spPr bwMode="auto">
          <a:xfrm>
            <a:off x="3124200" y="1524000"/>
            <a:ext cx="2514600" cy="3160713"/>
          </a:xfrm>
          <a:prstGeom prst="rect">
            <a:avLst/>
          </a:prstGeom>
          <a:noFill/>
        </p:spPr>
      </p:pic>
      <p:pic>
        <p:nvPicPr>
          <p:cNvPr id="1028" name="Picture 4" descr="http://www.buildingconservation.com/articles/wood/wood.jpg"/>
          <p:cNvPicPr>
            <a:picLocks noChangeAspect="1" noChangeArrowheads="1"/>
          </p:cNvPicPr>
          <p:nvPr/>
        </p:nvPicPr>
        <p:blipFill>
          <a:blip r:embed="rId3"/>
          <a:srcRect/>
          <a:stretch>
            <a:fillRect/>
          </a:stretch>
        </p:blipFill>
        <p:spPr bwMode="auto">
          <a:xfrm>
            <a:off x="533400" y="381000"/>
            <a:ext cx="2362200" cy="1981200"/>
          </a:xfrm>
          <a:prstGeom prst="rect">
            <a:avLst/>
          </a:prstGeom>
          <a:noFill/>
        </p:spPr>
      </p:pic>
      <p:pic>
        <p:nvPicPr>
          <p:cNvPr id="1030" name="Picture 6" descr="http://hoover.archives.gov/LIW/DeSmet/images/crops-cornfield.jpg"/>
          <p:cNvPicPr>
            <a:picLocks noChangeAspect="1" noChangeArrowheads="1"/>
          </p:cNvPicPr>
          <p:nvPr/>
        </p:nvPicPr>
        <p:blipFill>
          <a:blip r:embed="rId4"/>
          <a:srcRect/>
          <a:stretch>
            <a:fillRect/>
          </a:stretch>
        </p:blipFill>
        <p:spPr bwMode="auto">
          <a:xfrm>
            <a:off x="6019800" y="4343400"/>
            <a:ext cx="2793255" cy="1905000"/>
          </a:xfrm>
          <a:prstGeom prst="rect">
            <a:avLst/>
          </a:prstGeom>
          <a:noFill/>
        </p:spPr>
      </p:pic>
      <p:pic>
        <p:nvPicPr>
          <p:cNvPr id="1032" name="Picture 8" descr="http://www.boston.com/bostonglobe/regional_editions/globe_west/west/pile%20of%20garbage.jpg"/>
          <p:cNvPicPr>
            <a:picLocks noChangeAspect="1" noChangeArrowheads="1"/>
          </p:cNvPicPr>
          <p:nvPr/>
        </p:nvPicPr>
        <p:blipFill>
          <a:blip r:embed="rId5" cstate="print"/>
          <a:srcRect/>
          <a:stretch>
            <a:fillRect/>
          </a:stretch>
        </p:blipFill>
        <p:spPr bwMode="auto">
          <a:xfrm>
            <a:off x="228600" y="4800600"/>
            <a:ext cx="2606717" cy="1736725"/>
          </a:xfrm>
          <a:prstGeom prst="rect">
            <a:avLst/>
          </a:prstGeom>
          <a:noFill/>
        </p:spPr>
      </p:pic>
      <p:pic>
        <p:nvPicPr>
          <p:cNvPr id="1034" name="Picture 10" descr="http://tbn1.google.com/images?q=tbn:CVjxOd8_K3wNIM:http://climatex.org.uk/media/images-image-image/Garbage_landfill.jpg">
            <a:hlinkClick r:id="rId6"/>
          </p:cNvPr>
          <p:cNvPicPr>
            <a:picLocks noChangeAspect="1" noChangeArrowheads="1"/>
          </p:cNvPicPr>
          <p:nvPr/>
        </p:nvPicPr>
        <p:blipFill>
          <a:blip r:embed="rId7"/>
          <a:srcRect/>
          <a:stretch>
            <a:fillRect/>
          </a:stretch>
        </p:blipFill>
        <p:spPr bwMode="auto">
          <a:xfrm>
            <a:off x="6400800" y="152400"/>
            <a:ext cx="2305050" cy="2587747"/>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TotalTime>
  <Words>293</Words>
  <Application>Microsoft Office PowerPoint</Application>
  <PresentationFormat>On-screen Show (4:3)</PresentationFormat>
  <Paragraphs>18</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BIOMASS BY: JOHN CARSIA, AMANDA LESCOWITCH, LAUREN WACKLEY, &amp; NICOLE REESE</vt:lpstr>
      <vt:lpstr>WHAT IS BIOMASS ?</vt:lpstr>
      <vt:lpstr>HOW COULD BIOMASS BE USED ?</vt:lpstr>
      <vt:lpstr>ENVIRONMENTAL IMPACTS</vt:lpstr>
      <vt:lpstr>COST OF USING BIOMASS</vt:lpstr>
      <vt:lpstr>Slide 6</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BIOMASS BY: JOHN CARSIA, AMANDA LESCOWITCH, LAUREN WACKLEY, &amp; NICOLE REESE</dc:title>
  <dc:creator> </dc:creator>
  <cp:lastModifiedBy> </cp:lastModifiedBy>
  <cp:revision>5</cp:revision>
  <dcterms:created xsi:type="dcterms:W3CDTF">2009-04-24T13:07:13Z</dcterms:created>
  <dcterms:modified xsi:type="dcterms:W3CDTF">2009-04-30T13:38:46Z</dcterms:modified>
</cp:coreProperties>
</file>